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0" r:id="rId2"/>
    <p:sldId id="257" r:id="rId3"/>
    <p:sldId id="258" r:id="rId4"/>
    <p:sldId id="259" r:id="rId5"/>
    <p:sldId id="256" r:id="rId6"/>
    <p:sldId id="261" r:id="rId7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>
        <p:scale>
          <a:sx n="79" d="100"/>
          <a:sy n="79" d="100"/>
        </p:scale>
        <p:origin x="1192" y="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01C1A-2430-1942-83E1-C52881F2C028}" type="datetimeFigureOut">
              <a:rPr lang="en-VN" smtClean="0"/>
              <a:t>6/28/20</a:t>
            </a:fld>
            <a:endParaRPr lang="en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C1D5B7-BC27-B049-84B1-18242230E4A2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740559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C1D5B7-BC27-B049-84B1-18242230E4A2}" type="slidenum">
              <a:rPr lang="en-VN" smtClean="0"/>
              <a:t>5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65713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75FF5-45D5-6946-9D9C-90217DD93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C0F3B3-3F8D-444B-B71E-633B9682DB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81313-3C6C-0847-90F0-EF3D1E51F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C3DA5-534A-1347-86F4-0E8ACB8B4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EE8CD-C1A1-D545-8C19-D92A530EB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513131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0D61F-EA90-A546-BDCD-1D80B107A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120636-0FE4-EC4F-B515-913E78F18F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49B875-3D14-1F43-A3C6-F11992A5D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6E883-993F-9B4A-8D0C-5CC66B36B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8768B-58A3-7F47-9798-92ED895A7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804693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BF005E-7FDE-5D4D-96CE-E12A9149A5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713093-C15F-AC41-A081-9686FC279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CF85F-0A04-A444-AD96-695CDE0C0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215A7-4DD1-3949-B7F4-434105A83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95277-E006-6F48-BB9A-1B335EA6C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296436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0371D-BCFA-E644-8CD5-79928C0B0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0879A-E187-014D-95BE-74894FF3F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FD879-4D82-034C-BA57-38F712758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F57C5-1F8E-8147-9127-C63089020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2AEA3-29CF-BC44-B7B0-41C6724DC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578470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98FB5-E2EB-2D41-A74F-2B206BF3A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19D44-09BD-8A44-8A86-C2C8A30F1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95A58-DDBA-F640-BDCD-2920A316F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650F8-B58D-F54E-90E3-EE50F1B81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2C117-14BF-5A49-B301-9B414E2A1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096187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FDBAF-B5CE-2F40-9983-F3279FBE4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1391F-08F2-F04B-AB74-1FA2E95C08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05455-8674-884B-B8DA-20FC1E64E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B2C43C-76A8-684B-9288-55C013F84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BC66B-1D01-B04D-94E9-F6ED07BAF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483C3B-599C-BF43-9A15-09C2B344A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026243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1544B-E37E-9146-982A-5323A9E67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E767EC-3C52-4B4D-8ED9-4647624C8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22493-E7D7-DC4E-BFD5-A37DEBD81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D52F4C-8FF3-4740-A78C-E62F57EAF5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2B7146-F112-444C-B56A-3AE884295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B4AAB3-CD01-2E47-AFAE-B8C4F57AD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6DF07F-9CA2-1E47-9C92-D5E85655A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3B18CF-CB3F-1047-9D00-797CD74B7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566521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82AA9-FDD6-8D4D-9DD7-DCFA8E8DB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A3758E-0105-7847-BFBE-250FF823E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3ABCE0-FC1D-F940-BEED-AC58E5FD1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593F43-C866-B045-8EA9-75F0615FA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820096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90E0C3-C9FE-C147-995F-22B4D5044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0F15E3-0301-EB4C-9D0E-3DCACA882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7196E-0F3B-EC45-BAC1-71E56513A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042565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C26F-1474-7D48-A76D-F83C69598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6DDCD-B788-0448-8FF1-FB0F5ED54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B5A7D9-ECF6-7042-B1C0-33F8EDDB9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96CD4F-DBBE-E046-A7E4-0FD337879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DF93C5-7B76-D748-83D8-BD15EC5A4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2D75E-912F-C448-9454-9B7E0E9C8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73580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2508C-44D1-7947-B536-19770AA0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7449F4-505E-4448-A33F-C610165181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AE877-2813-0947-A07E-74F03DDCC2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00886D-0D92-5E4F-80FE-7CA03FEF9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45AA9-E7DA-4F4E-9112-1DC92A240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FC325-0ADC-1249-9CD5-DA8B1DD97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223234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36F33E-F859-F842-A8D8-4D0091748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F7C188-695A-414B-A958-7BF178BC3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AA053-A607-1F4D-88C5-485F575912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4BED0-3279-D941-96DB-7FADF80B55AD}" type="datetimeFigureOut">
              <a:rPr lang="en-VN" smtClean="0"/>
              <a:t>6/28/20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2C06B-0AAC-AA49-B59A-42F0B212B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FAF47-0848-B445-A242-DA9FD50962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4C8A4-FF9F-224B-8ECF-5E31342211F4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951207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503C66-0A41-724C-9F53-A31B7A6120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019" y="0"/>
            <a:ext cx="88399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74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1F1FCB-88AF-4743-BED1-853BC00D9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15686"/>
            <a:ext cx="12191999" cy="748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169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CD0EDB2-A463-A74C-A343-D5830DA4C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235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22DE60-E5AC-8B45-A299-D136ADDEA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268" y="775634"/>
            <a:ext cx="5306732" cy="53067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DEE307-F2B2-2E4C-A130-CE700B873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209" y="1263650"/>
            <a:ext cx="5803900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255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59491D-A8B6-454C-9B3A-55FEFDD27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593" y="-11875"/>
            <a:ext cx="10304814" cy="686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375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F667353-38A1-DF4B-AADA-B6D610DDD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019" y="0"/>
            <a:ext cx="88399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042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</Words>
  <Application>Microsoft Macintosh PowerPoint</Application>
  <PresentationFormat>Widescreen</PresentationFormat>
  <Paragraphs>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2020-06-28T07:04:50Z</dcterms:created>
  <dcterms:modified xsi:type="dcterms:W3CDTF">2020-06-28T14:36:46Z</dcterms:modified>
</cp:coreProperties>
</file>

<file path=docProps/thumbnail.jpeg>
</file>